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882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18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624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405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62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966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045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571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599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935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28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30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45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21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697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991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787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61B72D-7C7F-45B5-9D9E-6EEB159D5D67}" type="datetimeFigureOut">
              <a:rPr lang="ru-RU" smtClean="0"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8A2E03D-0436-4066-B270-5BF4BD833C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53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6" y="0"/>
            <a:ext cx="118228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8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916392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Batang" panose="02030600000101010101" pitchFamily="18" charset="-127"/>
                <a:ea typeface="Batang" panose="02030600000101010101" pitchFamily="18" charset="-127"/>
              </a:rPr>
              <a:t>Игровые </a:t>
            </a:r>
            <a:r>
              <a:rPr lang="ru-RU" b="1" i="1" dirty="0" err="1">
                <a:latin typeface="Batang" panose="02030600000101010101" pitchFamily="18" charset="-127"/>
                <a:ea typeface="Batang" panose="02030600000101010101" pitchFamily="18" charset="-127"/>
              </a:rPr>
              <a:t>здоровьесберегающие</a:t>
            </a:r>
            <a:r>
              <a:rPr lang="ru-RU" b="1" i="1" dirty="0">
                <a:latin typeface="Batang" panose="02030600000101010101" pitchFamily="18" charset="-127"/>
                <a:ea typeface="Batang" panose="02030600000101010101" pitchFamily="18" charset="-127"/>
              </a:rPr>
              <a:t> технологии - это целостная система мероприятий, которые осуществляются в процессе взаимодействия ребёнка и педагога, ребёнка и родителей, ребёнка и доктора.</a:t>
            </a:r>
            <a:r>
              <a:rPr lang="ru-RU" b="1" i="1" dirty="0">
                <a:latin typeface="Batang" panose="02030600000101010101" pitchFamily="18" charset="-127"/>
                <a:ea typeface="Batang" panose="02030600000101010101" pitchFamily="18" charset="-127"/>
              </a:rPr>
              <a:t/>
            </a:r>
            <a:br>
              <a:rPr lang="ru-RU" b="1" i="1" dirty="0">
                <a:latin typeface="Batang" panose="02030600000101010101" pitchFamily="18" charset="-127"/>
                <a:ea typeface="Batang" panose="02030600000101010101" pitchFamily="18" charset="-127"/>
              </a:rPr>
            </a:br>
            <a:endParaRPr lang="ru-RU" b="1" i="1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0919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4096" y="837127"/>
            <a:ext cx="10586434" cy="51515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ru-RU" sz="2400" b="1" i="1" dirty="0">
                <a:latin typeface="Batang" panose="02030600000101010101" pitchFamily="18" charset="-127"/>
                <a:ea typeface="Batang" panose="02030600000101010101" pitchFamily="18" charset="-127"/>
              </a:rPr>
              <a:t>Цель таких технологий - обеспечить дошкольнику возможность сохранения здоровья, сформировать у него необходимые знания, умения и навыки по здоровому образу жизни, научить использовать полученные знания, умения и навыки по здоровому образу жизни, научить использовать полученные знания в повседневной жизни.</a:t>
            </a:r>
            <a:endParaRPr lang="ru-RU" sz="2400" b="1" i="1" dirty="0">
              <a:effectLst/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8397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875763" y="785611"/>
            <a:ext cx="10097037" cy="508715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Игровые </a:t>
            </a:r>
            <a:r>
              <a:rPr lang="ru-RU" sz="3200" b="1" i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здоровьесберегающие</a:t>
            </a:r>
            <a:r>
              <a:rPr lang="ru-RU" sz="3200" b="1" i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технологии представлены как</a:t>
            </a:r>
            <a:r>
              <a:rPr lang="ru-RU" sz="3200" b="1" i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3200" b="1" dirty="0" smtClean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1.технологии </a:t>
            </a:r>
            <a:r>
              <a:rPr lang="ru-RU" sz="3200" b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сохранения и стимулирования здоровья;</a:t>
            </a:r>
            <a:endParaRPr lang="ru-RU" sz="3200" b="1" dirty="0" smtClean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2.технологии обучения ЗОЖ;</a:t>
            </a:r>
            <a:endParaRPr lang="ru-RU" sz="3200" b="1" dirty="0" smtClean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3.коррекционные технологии</a:t>
            </a:r>
            <a:endParaRPr lang="ru-RU" sz="3200" b="1" dirty="0" smtClean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710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288665" y="746974"/>
            <a:ext cx="2871989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i="1" dirty="0">
                <a:ln w="0"/>
                <a:solidFill>
                  <a:schemeClr val="accent4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Технология сохранения и стимулирования и здоровья</a:t>
            </a:r>
            <a:endParaRPr lang="ru-RU" sz="2000" dirty="0">
              <a:ln w="0"/>
              <a:solidFill>
                <a:schemeClr val="accent4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772736" y="827468"/>
            <a:ext cx="2182970" cy="146175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Подвижные и спортивные игры </a:t>
            </a:r>
          </a:p>
        </p:txBody>
      </p:sp>
      <p:sp>
        <p:nvSpPr>
          <p:cNvPr id="4" name="Овал 3"/>
          <p:cNvSpPr/>
          <p:nvPr/>
        </p:nvSpPr>
        <p:spPr>
          <a:xfrm>
            <a:off x="8950815" y="827469"/>
            <a:ext cx="2337517" cy="145209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B050"/>
                </a:solidFill>
              </a:rPr>
              <a:t>Релаксация</a:t>
            </a:r>
          </a:p>
        </p:txBody>
      </p:sp>
      <p:sp>
        <p:nvSpPr>
          <p:cNvPr id="5" name="Овал 4"/>
          <p:cNvSpPr/>
          <p:nvPr/>
        </p:nvSpPr>
        <p:spPr>
          <a:xfrm>
            <a:off x="3854002" y="3181082"/>
            <a:ext cx="1706452" cy="271100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Гимнастика пальчиковая </a:t>
            </a:r>
          </a:p>
        </p:txBody>
      </p:sp>
      <p:sp>
        <p:nvSpPr>
          <p:cNvPr id="6" name="Овал 5"/>
          <p:cNvSpPr/>
          <p:nvPr/>
        </p:nvSpPr>
        <p:spPr>
          <a:xfrm>
            <a:off x="6140009" y="3670479"/>
            <a:ext cx="1609859" cy="2421226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Дыхательная гимнастика </a:t>
            </a:r>
          </a:p>
        </p:txBody>
      </p:sp>
      <p:sp>
        <p:nvSpPr>
          <p:cNvPr id="7" name="Овал 6"/>
          <p:cNvSpPr/>
          <p:nvPr/>
        </p:nvSpPr>
        <p:spPr>
          <a:xfrm>
            <a:off x="8744755" y="2949262"/>
            <a:ext cx="1646883" cy="262728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Бодрящая гимнастика</a:t>
            </a:r>
          </a:p>
        </p:txBody>
      </p:sp>
      <p:sp>
        <p:nvSpPr>
          <p:cNvPr id="8" name="Овал 7"/>
          <p:cNvSpPr/>
          <p:nvPr/>
        </p:nvSpPr>
        <p:spPr>
          <a:xfrm>
            <a:off x="1463365" y="2614411"/>
            <a:ext cx="1770842" cy="249850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Динамические паузы 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7250806" y="1873876"/>
            <a:ext cx="1417481" cy="10753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295880" y="1204174"/>
            <a:ext cx="1448875" cy="251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543578" y="1152659"/>
            <a:ext cx="1539023" cy="405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478873" y="1883535"/>
            <a:ext cx="437881" cy="13233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4783699" y="1865826"/>
            <a:ext cx="338869" cy="1083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061953" y="1883535"/>
            <a:ext cx="1287080" cy="888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449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58355" y="850004"/>
            <a:ext cx="5177307" cy="1275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/>
              <a:t>Технология обучения здоровому образу жизни </a:t>
            </a:r>
            <a:endParaRPr lang="ru-RU" sz="2400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901519" y="1938270"/>
            <a:ext cx="3335629" cy="2492062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Занятия из серии "Азбука здоровья" 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1886756" y="3973133"/>
            <a:ext cx="3515933" cy="2438939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Утренняя гимнастика 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5402689" y="2228044"/>
            <a:ext cx="3251914" cy="271744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Физкультурные занятия 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8190967" y="3904311"/>
            <a:ext cx="3438658" cy="2288416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Активный отдых </a:t>
            </a:r>
          </a:p>
        </p:txBody>
      </p:sp>
    </p:spTree>
    <p:extLst>
      <p:ext uri="{BB962C8B-B14F-4D97-AF65-F5344CB8AC3E}">
        <p14:creationId xmlns:p14="http://schemas.microsoft.com/office/powerpoint/2010/main" val="423255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конечная звезда 1"/>
          <p:cNvSpPr/>
          <p:nvPr/>
        </p:nvSpPr>
        <p:spPr>
          <a:xfrm>
            <a:off x="0" y="283336"/>
            <a:ext cx="5743978" cy="3644721"/>
          </a:xfrm>
          <a:prstGeom prst="star5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/>
              <a:t>Коррекционная технологии</a:t>
            </a:r>
            <a:endParaRPr lang="ru-RU" sz="2800" dirty="0"/>
          </a:p>
        </p:txBody>
      </p:sp>
      <p:sp>
        <p:nvSpPr>
          <p:cNvPr id="3" name="Шестиугольник 2"/>
          <p:cNvSpPr/>
          <p:nvPr/>
        </p:nvSpPr>
        <p:spPr>
          <a:xfrm>
            <a:off x="2614408" y="4159876"/>
            <a:ext cx="3361388" cy="1996227"/>
          </a:xfrm>
          <a:prstGeom prst="hexagon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>
                <a:solidFill>
                  <a:schemeClr val="tx1"/>
                </a:solidFill>
              </a:rPr>
              <a:t>Артикуляционная гимнастика 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6121585" y="888639"/>
            <a:ext cx="3366023" cy="1996227"/>
          </a:xfrm>
          <a:prstGeom prst="hexagon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i="1" dirty="0" err="1" smtClean="0">
                <a:solidFill>
                  <a:schemeClr val="tx1"/>
                </a:solidFill>
              </a:rPr>
              <a:t>Сказкотерапия</a:t>
            </a:r>
            <a:endParaRPr lang="ru-RU" sz="3200" i="1" dirty="0">
              <a:solidFill>
                <a:schemeClr val="tx1"/>
              </a:solidFill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7203409" y="3618964"/>
            <a:ext cx="3090930" cy="1996227"/>
          </a:xfrm>
          <a:prstGeom prst="hexagon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i="1" dirty="0">
                <a:solidFill>
                  <a:schemeClr val="tx1"/>
                </a:solidFill>
              </a:rPr>
              <a:t>Технология музыкального воздействия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235143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6" y="631065"/>
            <a:ext cx="10895527" cy="55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686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51</TotalTime>
  <Words>134</Words>
  <Application>Microsoft Office PowerPoint</Application>
  <PresentationFormat>Широкоэкранный</PresentationFormat>
  <Paragraphs>23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Batang</vt:lpstr>
      <vt:lpstr>Arial</vt:lpstr>
      <vt:lpstr>Garamond</vt:lpstr>
      <vt:lpstr>Натуральные материалы</vt:lpstr>
      <vt:lpstr>Презентация PowerPoint</vt:lpstr>
      <vt:lpstr>Игровые здоровьесберегающие технологии - это целостная система мероприятий, которые осуществляются в процессе взаимодействия ребёнка и педагога, ребёнка и родителей, ребёнка и доктора.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Тоболкина</dc:creator>
  <cp:lastModifiedBy>Екатерина Тоболкина</cp:lastModifiedBy>
  <cp:revision>6</cp:revision>
  <dcterms:created xsi:type="dcterms:W3CDTF">2019-02-13T07:02:57Z</dcterms:created>
  <dcterms:modified xsi:type="dcterms:W3CDTF">2019-02-13T07:54:30Z</dcterms:modified>
</cp:coreProperties>
</file>